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79" r:id="rId6"/>
    <p:sldId id="278" r:id="rId7"/>
    <p:sldId id="275" r:id="rId8"/>
    <p:sldId id="276" r:id="rId9"/>
    <p:sldId id="257" r:id="rId10"/>
    <p:sldId id="258" r:id="rId11"/>
    <p:sldId id="284" r:id="rId12"/>
    <p:sldId id="259" r:id="rId13"/>
    <p:sldId id="263" r:id="rId14"/>
    <p:sldId id="262" r:id="rId15"/>
    <p:sldId id="264" r:id="rId16"/>
    <p:sldId id="265" r:id="rId17"/>
    <p:sldId id="266" r:id="rId18"/>
    <p:sldId id="267" r:id="rId19"/>
    <p:sldId id="270" r:id="rId20"/>
    <p:sldId id="269" r:id="rId21"/>
    <p:sldId id="268" r:id="rId22"/>
    <p:sldId id="271" r:id="rId23"/>
    <p:sldId id="274" r:id="rId24"/>
    <p:sldId id="273" r:id="rId25"/>
    <p:sldId id="260" r:id="rId26"/>
    <p:sldId id="261" r:id="rId27"/>
    <p:sldId id="281" r:id="rId28"/>
    <p:sldId id="28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ine Lemieux" userId="aa97714e-736c-4454-809e-66a59976689a" providerId="ADAL" clId="{77798E1B-189D-498D-99D0-DD1FF0040DBD}"/>
    <pc:docChg chg="delSld modSld">
      <pc:chgData name="Pauline Lemieux" userId="aa97714e-736c-4454-809e-66a59976689a" providerId="ADAL" clId="{77798E1B-189D-498D-99D0-DD1FF0040DBD}" dt="2024-10-08T20:11:05.280" v="19" actId="20577"/>
      <pc:docMkLst>
        <pc:docMk/>
      </pc:docMkLst>
      <pc:sldChg chg="modSp mod">
        <pc:chgData name="Pauline Lemieux" userId="aa97714e-736c-4454-809e-66a59976689a" providerId="ADAL" clId="{77798E1B-189D-498D-99D0-DD1FF0040DBD}" dt="2024-10-08T19:59:44.413" v="17" actId="20577"/>
        <pc:sldMkLst>
          <pc:docMk/>
          <pc:sldMk cId="543187336" sldId="256"/>
        </pc:sldMkLst>
        <pc:spChg chg="mod">
          <ac:chgData name="Pauline Lemieux" userId="aa97714e-736c-4454-809e-66a59976689a" providerId="ADAL" clId="{77798E1B-189D-498D-99D0-DD1FF0040DBD}" dt="2024-10-08T19:59:44.413" v="17" actId="20577"/>
          <ac:spMkLst>
            <pc:docMk/>
            <pc:sldMk cId="543187336" sldId="256"/>
            <ac:spMk id="3" creationId="{3DEF5C70-AC64-4087-943D-1015666BEB58}"/>
          </ac:spMkLst>
        </pc:spChg>
      </pc:sldChg>
      <pc:sldChg chg="modSp mod">
        <pc:chgData name="Pauline Lemieux" userId="aa97714e-736c-4454-809e-66a59976689a" providerId="ADAL" clId="{77798E1B-189D-498D-99D0-DD1FF0040DBD}" dt="2024-10-08T20:11:05.280" v="19" actId="20577"/>
        <pc:sldMkLst>
          <pc:docMk/>
          <pc:sldMk cId="3933855340" sldId="281"/>
        </pc:sldMkLst>
        <pc:spChg chg="mod">
          <ac:chgData name="Pauline Lemieux" userId="aa97714e-736c-4454-809e-66a59976689a" providerId="ADAL" clId="{77798E1B-189D-498D-99D0-DD1FF0040DBD}" dt="2024-10-08T20:11:05.280" v="19" actId="20577"/>
          <ac:spMkLst>
            <pc:docMk/>
            <pc:sldMk cId="3933855340" sldId="281"/>
            <ac:spMk id="3" creationId="{77C41305-4768-44C1-8A03-E7C2F93E10FF}"/>
          </ac:spMkLst>
        </pc:spChg>
      </pc:sldChg>
      <pc:sldChg chg="del">
        <pc:chgData name="Pauline Lemieux" userId="aa97714e-736c-4454-809e-66a59976689a" providerId="ADAL" clId="{77798E1B-189D-498D-99D0-DD1FF0040DBD}" dt="2024-10-08T20:10:51.060" v="18" actId="2696"/>
        <pc:sldMkLst>
          <pc:docMk/>
          <pc:sldMk cId="1559262489" sldId="28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64C0D-CC44-46A3-9785-4A1375351A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Student Transcript Service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F5C70-AC64-4087-943D-1015666BEB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Garibaldi Secondary School</a:t>
            </a:r>
          </a:p>
          <a:p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Pauline Lemieux</a:t>
            </a:r>
          </a:p>
        </p:txBody>
      </p:sp>
    </p:spTree>
    <p:extLst>
      <p:ext uri="{BB962C8B-B14F-4D97-AF65-F5344CB8AC3E}">
        <p14:creationId xmlns:p14="http://schemas.microsoft.com/office/powerpoint/2010/main" val="543187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79FABC-5F23-4598-9847-6BBCF94AA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04" y="1436090"/>
            <a:ext cx="10903751" cy="37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13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DF7EC3-34CE-4C77-9AEB-3E934A1C8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6283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48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1C2A62-00A8-4B7F-AD91-7D04F120F2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08" r="25404"/>
          <a:stretch/>
        </p:blipFill>
        <p:spPr>
          <a:xfrm>
            <a:off x="596733" y="571500"/>
            <a:ext cx="11055096" cy="571500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36BFE725-D1E1-4412-8E4E-54A9DD14BCB8}"/>
              </a:ext>
            </a:extLst>
          </p:cNvPr>
          <p:cNvSpPr/>
          <p:nvPr/>
        </p:nvSpPr>
        <p:spPr>
          <a:xfrm>
            <a:off x="224366" y="2553855"/>
            <a:ext cx="448733" cy="2909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E6FD5C6-A115-4F30-874A-89D3753EB9E5}"/>
              </a:ext>
            </a:extLst>
          </p:cNvPr>
          <p:cNvSpPr/>
          <p:nvPr/>
        </p:nvSpPr>
        <p:spPr>
          <a:xfrm>
            <a:off x="8323177" y="2553856"/>
            <a:ext cx="322118" cy="2909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51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907506-7403-4590-AC13-0017BD403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412" r="1" b="1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20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4316E8-B77A-4FF8-8EDD-E6BC4942F5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018" b="1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869F794C-F907-4264-80D2-B2255DA83D09}"/>
              </a:ext>
            </a:extLst>
          </p:cNvPr>
          <p:cNvSpPr/>
          <p:nvPr/>
        </p:nvSpPr>
        <p:spPr>
          <a:xfrm>
            <a:off x="155864" y="2774373"/>
            <a:ext cx="448733" cy="19742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498F2E2-A489-4F18-855B-2867555716CE}"/>
              </a:ext>
            </a:extLst>
          </p:cNvPr>
          <p:cNvSpPr/>
          <p:nvPr/>
        </p:nvSpPr>
        <p:spPr>
          <a:xfrm>
            <a:off x="540173" y="3834245"/>
            <a:ext cx="435624" cy="178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99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B657F5-A734-425C-A227-B7C80991A9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56" r="1" b="6199"/>
          <a:stretch/>
        </p:blipFill>
        <p:spPr>
          <a:xfrm>
            <a:off x="622362" y="662940"/>
            <a:ext cx="11055096" cy="5715000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E45F3A26-FDB1-43CE-9737-0C9386DD3957}"/>
              </a:ext>
            </a:extLst>
          </p:cNvPr>
          <p:cNvSpPr/>
          <p:nvPr/>
        </p:nvSpPr>
        <p:spPr>
          <a:xfrm rot="2560218">
            <a:off x="1895187" y="2026227"/>
            <a:ext cx="145473" cy="3013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C568E61C-B04A-434F-96BC-49ADACCE9760}"/>
              </a:ext>
            </a:extLst>
          </p:cNvPr>
          <p:cNvSpPr/>
          <p:nvPr/>
        </p:nvSpPr>
        <p:spPr>
          <a:xfrm rot="2785596">
            <a:off x="3776740" y="2021832"/>
            <a:ext cx="164683" cy="3101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92128202-6771-4D9D-B7DE-CA4BAE4F2E0F}"/>
              </a:ext>
            </a:extLst>
          </p:cNvPr>
          <p:cNvSpPr/>
          <p:nvPr/>
        </p:nvSpPr>
        <p:spPr>
          <a:xfrm rot="3151898">
            <a:off x="4114800" y="2524991"/>
            <a:ext cx="737755" cy="4364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576D46F-80BE-4CBF-9592-F9B51C8B000D}"/>
              </a:ext>
            </a:extLst>
          </p:cNvPr>
          <p:cNvSpPr/>
          <p:nvPr/>
        </p:nvSpPr>
        <p:spPr>
          <a:xfrm rot="2493103">
            <a:off x="4229100" y="5133109"/>
            <a:ext cx="270701" cy="36368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ADC6A77-5F7D-49E2-AA02-41408D2D5760}"/>
              </a:ext>
            </a:extLst>
          </p:cNvPr>
          <p:cNvSpPr/>
          <p:nvPr/>
        </p:nvSpPr>
        <p:spPr>
          <a:xfrm>
            <a:off x="5982270" y="3927764"/>
            <a:ext cx="228600" cy="342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08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A4255C-EB19-46A6-ADF3-913D2AEAA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657" b="1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6557907-9F5C-4050-BE1C-5EABE687A6DD}"/>
              </a:ext>
            </a:extLst>
          </p:cNvPr>
          <p:cNvSpPr/>
          <p:nvPr/>
        </p:nvSpPr>
        <p:spPr>
          <a:xfrm>
            <a:off x="6504709" y="4862945"/>
            <a:ext cx="4592782" cy="9455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 not change the default option</a:t>
            </a:r>
          </a:p>
        </p:txBody>
      </p:sp>
    </p:spTree>
    <p:extLst>
      <p:ext uri="{BB962C8B-B14F-4D97-AF65-F5344CB8AC3E}">
        <p14:creationId xmlns:p14="http://schemas.microsoft.com/office/powerpoint/2010/main" val="357888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FD84B7-CB7F-41CB-BDDB-E54931ED46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3" r="30902" b="-1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6401CE-6F40-45D4-906D-1284A534F2DE}"/>
              </a:ext>
            </a:extLst>
          </p:cNvPr>
          <p:cNvSpPr/>
          <p:nvPr/>
        </p:nvSpPr>
        <p:spPr>
          <a:xfrm>
            <a:off x="7741227" y="3429000"/>
            <a:ext cx="3366655" cy="11741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UVIC is now an xml and not interim/final</a:t>
            </a:r>
          </a:p>
        </p:txBody>
      </p:sp>
    </p:spTree>
    <p:extLst>
      <p:ext uri="{BB962C8B-B14F-4D97-AF65-F5344CB8AC3E}">
        <p14:creationId xmlns:p14="http://schemas.microsoft.com/office/powerpoint/2010/main" val="1872268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EB4675-D35A-48B3-9C7B-5D7EC7D4D0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813"/>
          <a:stretch/>
        </p:blipFill>
        <p:spPr>
          <a:xfrm>
            <a:off x="577879" y="571500"/>
            <a:ext cx="11055096" cy="571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30B9F0-C962-4C3C-A181-06050D752A42}"/>
              </a:ext>
            </a:extLst>
          </p:cNvPr>
          <p:cNvSpPr/>
          <p:nvPr/>
        </p:nvSpPr>
        <p:spPr>
          <a:xfrm>
            <a:off x="8302336" y="3681413"/>
            <a:ext cx="2421082" cy="10672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**Keep the default choice**</a:t>
            </a:r>
          </a:p>
        </p:txBody>
      </p:sp>
    </p:spTree>
    <p:extLst>
      <p:ext uri="{BB962C8B-B14F-4D97-AF65-F5344CB8AC3E}">
        <p14:creationId xmlns:p14="http://schemas.microsoft.com/office/powerpoint/2010/main" val="1053292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8DC26B-8B27-4B3A-A848-C0A7296EAB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837" r="1" b="2348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1E995F-5A8B-4C48-8A25-836A88E9B37C}"/>
              </a:ext>
            </a:extLst>
          </p:cNvPr>
          <p:cNvSpPr/>
          <p:nvPr/>
        </p:nvSpPr>
        <p:spPr>
          <a:xfrm>
            <a:off x="9334500" y="1330036"/>
            <a:ext cx="1835727" cy="16265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**This is an unofficial transcript</a:t>
            </a:r>
          </a:p>
        </p:txBody>
      </p:sp>
    </p:spTree>
    <p:extLst>
      <p:ext uri="{BB962C8B-B14F-4D97-AF65-F5344CB8AC3E}">
        <p14:creationId xmlns:p14="http://schemas.microsoft.com/office/powerpoint/2010/main" val="4269239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42E3A-F1EC-42E4-8CB7-7E6679612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GSS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AB675-856D-4333-B4BC-1F26D3623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58" y="1930400"/>
            <a:ext cx="10324041" cy="3880773"/>
          </a:xfrm>
        </p:spPr>
        <p:txBody>
          <a:bodyPr/>
          <a:lstStyle/>
          <a:p>
            <a:r>
              <a:rPr lang="en-US" sz="4000" dirty="0"/>
              <a:t>Go to Library Page</a:t>
            </a:r>
          </a:p>
          <a:p>
            <a:pPr lvl="1"/>
            <a:r>
              <a:rPr lang="en-US" sz="3600" dirty="0"/>
              <a:t>Click on project pathfinders</a:t>
            </a:r>
          </a:p>
          <a:p>
            <a:pPr lvl="2"/>
            <a:r>
              <a:rPr lang="en-US" sz="3200" dirty="0"/>
              <a:t>Career and Life Education (bottom left of page)</a:t>
            </a:r>
          </a:p>
          <a:p>
            <a:pPr lvl="3"/>
            <a:r>
              <a:rPr lang="en-US" sz="2800" dirty="0"/>
              <a:t>Reporting</a:t>
            </a:r>
          </a:p>
          <a:p>
            <a:pPr lvl="4"/>
            <a:r>
              <a:rPr lang="en-US" sz="2400" dirty="0"/>
              <a:t>Student Transcript Service</a:t>
            </a:r>
          </a:p>
        </p:txBody>
      </p:sp>
    </p:spTree>
    <p:extLst>
      <p:ext uri="{BB962C8B-B14F-4D97-AF65-F5344CB8AC3E}">
        <p14:creationId xmlns:p14="http://schemas.microsoft.com/office/powerpoint/2010/main" val="3839638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DF808D-AF6D-4935-9C19-3BB0CE830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712" y="-3500462"/>
            <a:ext cx="10451533" cy="8936062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3FD86E40-B021-407E-9670-7609D7820BF2}"/>
              </a:ext>
            </a:extLst>
          </p:cNvPr>
          <p:cNvSpPr/>
          <p:nvPr/>
        </p:nvSpPr>
        <p:spPr>
          <a:xfrm rot="4251548">
            <a:off x="4927359" y="4106386"/>
            <a:ext cx="509452" cy="7024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4E2BBDE-F53D-46E2-961A-22DF592D905F}"/>
              </a:ext>
            </a:extLst>
          </p:cNvPr>
          <p:cNvSpPr/>
          <p:nvPr/>
        </p:nvSpPr>
        <p:spPr>
          <a:xfrm rot="10800000">
            <a:off x="4311166" y="4996104"/>
            <a:ext cx="911135" cy="30587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05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B8B761-C8E1-475D-9984-2F5BE65932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30" b="1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7AD32213-C80B-4BEB-82A7-A96172643ED7}"/>
              </a:ext>
            </a:extLst>
          </p:cNvPr>
          <p:cNvSpPr/>
          <p:nvPr/>
        </p:nvSpPr>
        <p:spPr>
          <a:xfrm rot="4485745">
            <a:off x="2409951" y="4689566"/>
            <a:ext cx="352698" cy="6792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51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64C3B0-F87F-41AE-8031-F6A531260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57" y="932433"/>
            <a:ext cx="10870497" cy="486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6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C899C0-4109-4135-83BC-657D01125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07" y="1492228"/>
            <a:ext cx="10730716" cy="3943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ADEB04-83DD-44F3-B075-87374A0D70BA}"/>
              </a:ext>
            </a:extLst>
          </p:cNvPr>
          <p:cNvSpPr txBox="1"/>
          <p:nvPr/>
        </p:nvSpPr>
        <p:spPr>
          <a:xfrm>
            <a:off x="8595360" y="4167051"/>
            <a:ext cx="1606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**3 attempts only</a:t>
            </a:r>
          </a:p>
        </p:txBody>
      </p:sp>
    </p:spTree>
    <p:extLst>
      <p:ext uri="{BB962C8B-B14F-4D97-AF65-F5344CB8AC3E}">
        <p14:creationId xmlns:p14="http://schemas.microsoft.com/office/powerpoint/2010/main" val="2935734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45AA0-87E6-4F1C-AE10-5F0C8EF95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7481" y="183345"/>
            <a:ext cx="4644853" cy="1069303"/>
          </a:xfrm>
        </p:spPr>
        <p:txBody>
          <a:bodyPr/>
          <a:lstStyle/>
          <a:p>
            <a:r>
              <a:rPr lang="en-US" sz="2800" dirty="0"/>
              <a:t>CONDITIONAL ACCEPTANCE</a:t>
            </a:r>
            <a:br>
              <a:rPr lang="en-US" sz="2800" dirty="0"/>
            </a:br>
            <a:r>
              <a:rPr lang="en-US" sz="2800" dirty="0">
                <a:solidFill>
                  <a:schemeClr val="tx1"/>
                </a:solidFill>
              </a:rPr>
              <a:t>What does this mean 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C41305-4768-44C1-8A03-E7C2F93E1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730787"/>
            <a:ext cx="11504428" cy="4712543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</a:rPr>
              <a:t>   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33855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C907-7E90-9601-F3D8-B18F01840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4C9C0-0164-BFA6-A346-100638DAD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8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5144D6-FED6-40FF-BB7D-15F1BF142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83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38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47BDA0-CB8D-49E6-8E8A-D7CA2375B8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470" b="1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928004A0-DE62-4F3F-8E75-3948F61A6074}"/>
              </a:ext>
            </a:extLst>
          </p:cNvPr>
          <p:cNvSpPr/>
          <p:nvPr/>
        </p:nvSpPr>
        <p:spPr>
          <a:xfrm>
            <a:off x="2129246" y="5014980"/>
            <a:ext cx="1698171" cy="5094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22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4B6E24-C867-43AC-80E1-50D753F2CC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822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00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5FA0BC-0C66-46DF-AA36-975DAAE2D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99" y="523793"/>
            <a:ext cx="8903212" cy="563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05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5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010DDB-A42F-40B2-ADCC-5E33B5F44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006" y="679320"/>
            <a:ext cx="9199737" cy="538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79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65A7CB-8CAA-4C28-8EB3-77E16FC74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180" y="250784"/>
            <a:ext cx="5425162" cy="6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93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658EDC-B145-4474-8FF1-33BFFFD9A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07" y="516921"/>
            <a:ext cx="9767287" cy="578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7165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02585ABBCBBB4A901BCF6B06210266" ma:contentTypeVersion="11" ma:contentTypeDescription="Create a new document." ma:contentTypeScope="" ma:versionID="e691a79b8a33f4eb7dd6cf9708f49e41">
  <xsd:schema xmlns:xsd="http://www.w3.org/2001/XMLSchema" xmlns:xs="http://www.w3.org/2001/XMLSchema" xmlns:p="http://schemas.microsoft.com/office/2006/metadata/properties" xmlns:ns3="47ff2934-78c6-4c7f-9a71-700fcfbe600a" xmlns:ns4="00409a80-7c20-44ef-b29f-3500d348a33a" targetNamespace="http://schemas.microsoft.com/office/2006/metadata/properties" ma:root="true" ma:fieldsID="6471d79cf1c712f1550dadecb7397a34" ns3:_="" ns4:_="">
    <xsd:import namespace="47ff2934-78c6-4c7f-9a71-700fcfbe600a"/>
    <xsd:import namespace="00409a80-7c20-44ef-b29f-3500d348a33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f2934-78c6-4c7f-9a71-700fcfbe60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09a80-7c20-44ef-b29f-3500d348a3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7F183E-9ED4-4BE9-B16E-0B7EB4B9B3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ff2934-78c6-4c7f-9a71-700fcfbe600a"/>
    <ds:schemaRef ds:uri="00409a80-7c20-44ef-b29f-3500d348a3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311D42-7B0F-47EE-A9E0-0D169856AA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6EC55E-57F2-430E-9D78-46D09CDB9D29}">
  <ds:schemaRefs>
    <ds:schemaRef ds:uri="00409a80-7c20-44ef-b29f-3500d348a33a"/>
    <ds:schemaRef ds:uri="http://purl.org/dc/elements/1.1/"/>
    <ds:schemaRef ds:uri="http://schemas.microsoft.com/office/2006/metadata/properties"/>
    <ds:schemaRef ds:uri="http://purl.org/dc/terms/"/>
    <ds:schemaRef ds:uri="47ff2934-78c6-4c7f-9a71-700fcfbe600a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73</Words>
  <Application>Microsoft Office PowerPoint</Application>
  <PresentationFormat>Widescreen</PresentationFormat>
  <Paragraphs>16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Cavolini</vt:lpstr>
      <vt:lpstr>Trebuchet MS</vt:lpstr>
      <vt:lpstr>Wingdings 3</vt:lpstr>
      <vt:lpstr>Facet</vt:lpstr>
      <vt:lpstr>Student Transcript Service</vt:lpstr>
      <vt:lpstr>GSS WEBSITE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CONDITIONAL ACCEPTANCE What does this mean 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Transcript Service</dc:title>
  <dc:creator>Pauline Lemieux</dc:creator>
  <cp:lastModifiedBy>Pauline Lemieux</cp:lastModifiedBy>
  <cp:revision>3</cp:revision>
  <dcterms:created xsi:type="dcterms:W3CDTF">2019-10-21T18:08:05Z</dcterms:created>
  <dcterms:modified xsi:type="dcterms:W3CDTF">2024-10-08T20:11:08Z</dcterms:modified>
</cp:coreProperties>
</file>